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Arial Narrow" pitchFamily="34" charset="0"/>
              </a:rPr>
              <a:t>Проект </a:t>
            </a:r>
            <a:br>
              <a:rPr lang="ru-RU" sz="66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Arial Narrow" pitchFamily="34" charset="0"/>
              </a:rPr>
              <a:t> в средней группе </a:t>
            </a:r>
            <a:br>
              <a:rPr lang="ru-RU" sz="66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Arial Narrow" pitchFamily="34" charset="0"/>
              </a:rPr>
              <a:t>на тему</a:t>
            </a:r>
            <a:endParaRPr lang="ru-RU" sz="6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929066"/>
            <a:ext cx="6560234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Arial Narrow" pitchFamily="34" charset="0"/>
              </a:rPr>
              <a:t>«ЛОЖЕЧКА ТОЧЁНАЯ- РУЧКА ЗОЛОЧЁНАЯ»</a:t>
            </a:r>
            <a:endParaRPr lang="ru-RU" sz="54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ПРЕДПОЛАГАЕМЫЙ РЕЗУЛЬТАТ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-знает, для чего нужна посуда, ложка;</a:t>
            </a:r>
          </a:p>
          <a:p>
            <a:r>
              <a:rPr lang="ru-RU" dirty="0" smtClean="0"/>
              <a:t>-видит её отличительные признаки;</a:t>
            </a:r>
          </a:p>
          <a:p>
            <a:r>
              <a:rPr lang="ru-RU" dirty="0" smtClean="0"/>
              <a:t>-проявляет желание украсить силуэт ложки по средствам изобразительной деятельности;</a:t>
            </a:r>
          </a:p>
          <a:p>
            <a:r>
              <a:rPr lang="ru-RU" dirty="0" smtClean="0"/>
              <a:t>-проявляет интерес к народной культуре.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 РЕЗУЛЬТАТЕ ПРОЕКТА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-у детей сформировалось и обогатилось представление о ложке; </a:t>
            </a:r>
          </a:p>
          <a:p>
            <a:r>
              <a:rPr lang="ru-RU" dirty="0" smtClean="0"/>
              <a:t>-дети по внешнему виду узнают, из чего она сделана; </a:t>
            </a:r>
          </a:p>
          <a:p>
            <a:r>
              <a:rPr lang="ru-RU" dirty="0" smtClean="0"/>
              <a:t>-реализация проекта позволила сделать жизнь воспитанников интересной и содержательной;</a:t>
            </a:r>
          </a:p>
          <a:p>
            <a:r>
              <a:rPr lang="ru-RU" dirty="0" smtClean="0"/>
              <a:t>-у детей появилось желание больше узнать о творчестве русских мастеров;</a:t>
            </a:r>
          </a:p>
          <a:p>
            <a:r>
              <a:rPr lang="ru-RU" dirty="0" smtClean="0"/>
              <a:t>-народное искусство способствует развитию эстетического воспитания; </a:t>
            </a:r>
          </a:p>
          <a:p>
            <a:r>
              <a:rPr lang="ru-RU" dirty="0" smtClean="0"/>
              <a:t>-развивает творческие способности детей.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ЛОЖЕЧКА ТОЧЁНАЯ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528" r="1552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ДЕРЕВЯННАЯ ЛОЖКА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800600"/>
            <a:ext cx="5492770" cy="134304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ДЕКОРАТИВНАЯ ЛОЖЕЧКА ДЕКОРАТИВНАЯ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ФИЗМИНУТКА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800600"/>
            <a:ext cx="5778522" cy="14144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ЛОЖЕЧКА ДЛЯ ЖИХАРКИ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12775"/>
            <a:ext cx="606427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окружающие предметы, впервые пробуждающие душу ребёнка воспитывающие в нём чувство красоты, любознательность, должны быть национальными. </a:t>
            </a:r>
          </a:p>
          <a:p>
            <a:r>
              <a:rPr lang="ru-RU" dirty="0" smtClean="0"/>
              <a:t>Это поможет детям с самого раннего возраста понять, что они часть великого русского народа. </a:t>
            </a:r>
          </a:p>
          <a:p>
            <a:r>
              <a:rPr lang="ru-RU" dirty="0" smtClean="0"/>
              <a:t>Детям необходимо и интересно получить знания о разнообразии посуды.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429264"/>
            <a:ext cx="5564208" cy="112873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МЫ ИГРАЕМ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7606">
            <a:off x="3122632" y="818188"/>
            <a:ext cx="5415862" cy="461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0170928_0927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ЦЕЛЬ ПРОЕКТА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приобщение детей к народным промыслам;</a:t>
            </a:r>
          </a:p>
          <a:p>
            <a:r>
              <a:rPr lang="ru-RU" dirty="0" smtClean="0"/>
              <a:t> развитие эстетического восприятия, познавательного интереса детей к процессу нетрадиционных методов украшения ложки;</a:t>
            </a:r>
          </a:p>
          <a:p>
            <a:r>
              <a:rPr lang="ru-RU" dirty="0" smtClean="0"/>
              <a:t> воспитывать любовь к прикладному искусству;</a:t>
            </a:r>
          </a:p>
          <a:p>
            <a:r>
              <a:rPr lang="ru-RU" dirty="0" smtClean="0"/>
              <a:t> прививать желание к изобразительному искусству.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186766" cy="43688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ТИП ПРОЕКТА- </a:t>
            </a:r>
            <a:r>
              <a:rPr lang="ru-RU" dirty="0" smtClean="0"/>
              <a:t>познавательно – эстетический, творческий, краткосрочный, групповой.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ПРОДОЛЖИТЕЛЬНОСТЬ</a:t>
            </a:r>
            <a:r>
              <a:rPr lang="ru-RU" dirty="0" smtClean="0"/>
              <a:t> -1 неделя.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dirty="0" smtClean="0"/>
              <a:t>воспитатель и дети.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1"/>
            <a:ext cx="1000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ЗАДАЧИ ПРОЕКТА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Познавательное развитие: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обобщать представление детей о многообразии предметов (ложки разные по размеру, форме, материалу, функциям). Конкретизировать знания о свойствах разнообразных материалов (лёгкая- тяжёлая, плавает- тонет, гнётся- не гнётся, притягивается – не притягивается магнитом).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Речевое развитие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активизировать словарный запас детей, формировать навыки составления короткого описания ложки, посуды. Развивать интерес к русским народным сказкам, к устно народному творчеству. Развивать речевой аппарат, формировать речевое дыхание.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Социально- коммуникативное развитие: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86058"/>
            <a:ext cx="8229600" cy="2136462"/>
          </a:xfrm>
        </p:spPr>
        <p:txBody>
          <a:bodyPr/>
          <a:lstStyle/>
          <a:p>
            <a:r>
              <a:rPr lang="ru-RU" dirty="0" smtClean="0"/>
              <a:t>развивать умение правильно держать ложку, вилку, пользоваться столовыми приборами по мере надобности.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Художественно- эстетическое развитие: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воображение, произвольное внимание. Интерес к народному декоративно- прикладному искусству, способствовать развитию чувства цвета, ритма, композиции.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B050"/>
                </a:solidFill>
              </a:rPr>
              <a:t>Физическое развитие: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формировать зрительную координацию, мелкую моторику рук, пальцев.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544</TotalTime>
  <Words>354</Words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Проект   в средней группе  на тему</vt:lpstr>
      <vt:lpstr>АКТУАЛЬНОСТЬ ПРОЕКТА</vt:lpstr>
      <vt:lpstr>ЦЕЛЬ ПРОЕКТА</vt:lpstr>
      <vt:lpstr>ТИП ПРОЕКТА- познавательно – эстетический, творческий, краткосрочный, групповой. ПРОДОЛЖИТЕЛЬНОСТЬ -1 неделя. УЧАСТНИКИ ПРОЕКТА: воспитатель и дети. </vt:lpstr>
      <vt:lpstr>ЗАДАЧИ ПРОЕКТА</vt:lpstr>
      <vt:lpstr>Речевое развитие</vt:lpstr>
      <vt:lpstr>Социально- коммуникативное развитие:</vt:lpstr>
      <vt:lpstr>Художественно- эстетическое развитие:</vt:lpstr>
      <vt:lpstr>Физическое развитие:</vt:lpstr>
      <vt:lpstr>ПРЕДПОЛАГАЕМЫЙ РЕЗУЛЬТАТ</vt:lpstr>
      <vt:lpstr>В РЕЗУЛЬТАТЕ ПРОЕКТА</vt:lpstr>
      <vt:lpstr>ЛОЖЕЧКА ТОЧЁНАЯ</vt:lpstr>
      <vt:lpstr>ДЕРЕВЯННАЯ ЛОЖКА</vt:lpstr>
      <vt:lpstr>ДЕКОРАТИВНАЯ ЛОЖЕЧКА ДЕКОРАТИВНАЯ</vt:lpstr>
      <vt:lpstr>ФИЗМИНУТКА</vt:lpstr>
      <vt:lpstr>Слайд 16</vt:lpstr>
      <vt:lpstr>Слайд 17</vt:lpstr>
      <vt:lpstr>ЛОЖЕЧКА ДЛЯ ЖИХАРКИ</vt:lpstr>
      <vt:lpstr>Слайд 19</vt:lpstr>
      <vt:lpstr>Слайд 20</vt:lpstr>
      <vt:lpstr>МЫ ИГРАЕМ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в средней группе  на тему</dc:title>
  <dc:creator>Администратор</dc:creator>
  <cp:lastModifiedBy>Пользователь Windows</cp:lastModifiedBy>
  <cp:revision>20</cp:revision>
  <dcterms:created xsi:type="dcterms:W3CDTF">2017-10-24T12:31:37Z</dcterms:created>
  <dcterms:modified xsi:type="dcterms:W3CDTF">2017-11-02T12:07:36Z</dcterms:modified>
</cp:coreProperties>
</file>