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8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8EB9-67CC-43F9-9E5E-B20D9C982720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2C9D-8EAB-408B-BC32-876855F85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593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8EB9-67CC-43F9-9E5E-B20D9C982720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2C9D-8EAB-408B-BC32-876855F85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970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8EB9-67CC-43F9-9E5E-B20D9C982720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2C9D-8EAB-408B-BC32-876855F855C4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3249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8EB9-67CC-43F9-9E5E-B20D9C982720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2C9D-8EAB-408B-BC32-876855F85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369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8EB9-67CC-43F9-9E5E-B20D9C982720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2C9D-8EAB-408B-BC32-876855F855C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15563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8EB9-67CC-43F9-9E5E-B20D9C982720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2C9D-8EAB-408B-BC32-876855F85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636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8EB9-67CC-43F9-9E5E-B20D9C982720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2C9D-8EAB-408B-BC32-876855F85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015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8EB9-67CC-43F9-9E5E-B20D9C982720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2C9D-8EAB-408B-BC32-876855F85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445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8EB9-67CC-43F9-9E5E-B20D9C982720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2C9D-8EAB-408B-BC32-876855F85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680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8EB9-67CC-43F9-9E5E-B20D9C982720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2C9D-8EAB-408B-BC32-876855F85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34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8EB9-67CC-43F9-9E5E-B20D9C982720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2C9D-8EAB-408B-BC32-876855F85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923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8EB9-67CC-43F9-9E5E-B20D9C982720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2C9D-8EAB-408B-BC32-876855F85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359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8EB9-67CC-43F9-9E5E-B20D9C982720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2C9D-8EAB-408B-BC32-876855F85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271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8EB9-67CC-43F9-9E5E-B20D9C982720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2C9D-8EAB-408B-BC32-876855F85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572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8EB9-67CC-43F9-9E5E-B20D9C982720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2C9D-8EAB-408B-BC32-876855F85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919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8EB9-67CC-43F9-9E5E-B20D9C982720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2C9D-8EAB-408B-BC32-876855F85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388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A8EB9-67CC-43F9-9E5E-B20D9C982720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7F62C9D-8EAB-408B-BC32-876855F85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98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adovnikam.ru/assets/i/ai/4/2/8/i/28801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3" y="969496"/>
            <a:ext cx="9715500" cy="6181726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1891" y="0"/>
            <a:ext cx="85621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Наши добрые дела. </a:t>
            </a:r>
          </a:p>
          <a:p>
            <a:pPr algn="ctr"/>
            <a:r>
              <a:rPr lang="ru-RU" sz="40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Акция для дошкольников</a:t>
            </a:r>
          </a:p>
          <a:p>
            <a:pPr algn="ctr"/>
            <a:r>
              <a:rPr lang="ru-RU" sz="4000" b="1" i="1" u="sng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«Посади дерево</a:t>
            </a:r>
            <a:r>
              <a:rPr lang="ru-RU" u="sng" dirty="0" smtClean="0">
                <a:solidFill>
                  <a:srgbClr val="00FFFF"/>
                </a:solidFill>
              </a:rPr>
              <a:t>»</a:t>
            </a:r>
            <a:endParaRPr lang="ru-RU" u="sng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712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55672" y="166255"/>
            <a:ext cx="527858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  <a:latin typeface="Bookman Old Style" panose="02050604050505020204" pitchFamily="18" charset="0"/>
              </a:rPr>
              <a:t>Цель акции:</a:t>
            </a:r>
          </a:p>
          <a:p>
            <a:r>
              <a:rPr lang="ru-RU" dirty="0" smtClean="0">
                <a:latin typeface="Bookman Old Style" panose="02050604050505020204" pitchFamily="18" charset="0"/>
              </a:rPr>
              <a:t>· Развитие у детей интереса к изучению природы родного края;</a:t>
            </a:r>
          </a:p>
          <a:p>
            <a:r>
              <a:rPr lang="ru-RU" dirty="0" smtClean="0">
                <a:latin typeface="Bookman Old Style" panose="02050604050505020204" pitchFamily="18" charset="0"/>
              </a:rPr>
              <a:t>· Воспитание в детях заботливого отношения к природе; любви у своей Родине . </a:t>
            </a:r>
          </a:p>
          <a:p>
            <a:r>
              <a:rPr lang="ru-RU" dirty="0" smtClean="0">
                <a:latin typeface="Bookman Old Style" panose="02050604050505020204" pitchFamily="18" charset="0"/>
              </a:rPr>
              <a:t>. Восстановить озеленение территории детского сада.</a:t>
            </a:r>
          </a:p>
          <a:p>
            <a:r>
              <a:rPr lang="ru-RU" dirty="0" smtClean="0">
                <a:solidFill>
                  <a:srgbClr val="00B050"/>
                </a:solidFill>
                <a:latin typeface="Bookman Old Style" panose="02050604050505020204" pitchFamily="18" charset="0"/>
              </a:rPr>
              <a:t>Актуальность:</a:t>
            </a:r>
          </a:p>
          <a:p>
            <a:pPr algn="just"/>
            <a:r>
              <a:rPr lang="ru-RU" dirty="0" smtClean="0">
                <a:latin typeface="Bookman Old Style" panose="02050604050505020204" pitchFamily="18" charset="0"/>
              </a:rPr>
              <a:t>   Когда человек сажает деревья или другие растения, то он соприкасается с землей. </a:t>
            </a:r>
          </a:p>
          <a:p>
            <a:pPr algn="just"/>
            <a:r>
              <a:rPr lang="ru-RU" dirty="0" smtClean="0">
                <a:latin typeface="Bookman Old Style" panose="02050604050505020204" pitchFamily="18" charset="0"/>
              </a:rPr>
              <a:t>   Дети, участвующие в посадке растений становятся Созидателями, а не потребителями, Творцами, а не разрушителями. Став взрослыми, дети  не будут вырубать леса, убивать животных и отравлять воздух и воду.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707" r="25656"/>
          <a:stretch/>
        </p:blipFill>
        <p:spPr>
          <a:xfrm rot="5400000">
            <a:off x="251602" y="635638"/>
            <a:ext cx="5136140" cy="54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859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7" y="-225474"/>
            <a:ext cx="5349334" cy="356400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230" y="2610000"/>
            <a:ext cx="6178893" cy="424800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21675" y="277092"/>
            <a:ext cx="794986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 smtClean="0">
              <a:latin typeface="Bookman Old Style" panose="02050604050505020204" pitchFamily="18" charset="0"/>
            </a:endParaRPr>
          </a:p>
          <a:p>
            <a:endParaRPr lang="ru-RU" sz="2800" dirty="0">
              <a:latin typeface="Bookman Old Style" panose="02050604050505020204" pitchFamily="18" charset="0"/>
            </a:endParaRPr>
          </a:p>
          <a:p>
            <a:endParaRPr lang="ru-RU" sz="2800" dirty="0" smtClean="0">
              <a:latin typeface="Bookman Old Style" panose="02050604050505020204" pitchFamily="18" charset="0"/>
            </a:endParaRPr>
          </a:p>
          <a:p>
            <a:endParaRPr lang="ru-RU" sz="2800" dirty="0" smtClean="0">
              <a:latin typeface="Bookman Old Style" panose="02050604050505020204" pitchFamily="18" charset="0"/>
            </a:endParaRPr>
          </a:p>
          <a:p>
            <a:endParaRPr lang="ru-RU" sz="2800" dirty="0">
              <a:latin typeface="Bookman Old Style" panose="02050604050505020204" pitchFamily="18" charset="0"/>
            </a:endParaRPr>
          </a:p>
          <a:p>
            <a:endParaRPr lang="ru-RU" sz="2800" dirty="0">
              <a:latin typeface="Bookman Old Style" panose="02050604050505020204" pitchFamily="18" charset="0"/>
            </a:endParaRPr>
          </a:p>
          <a:p>
            <a:r>
              <a:rPr lang="ru-RU" sz="2800" dirty="0" smtClean="0">
                <a:latin typeface="Bookman Old Style" panose="02050604050505020204" pitchFamily="18" charset="0"/>
              </a:rPr>
              <a:t> 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FFFF"/>
                </a:solidFill>
                <a:latin typeface="Bookman Old Style" panose="02050604050505020204" pitchFamily="18" charset="0"/>
              </a:rPr>
              <a:t>«</a:t>
            </a:r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FFFF"/>
                </a:solidFill>
                <a:latin typeface="Bookman Old Style" panose="02050604050505020204" pitchFamily="18" charset="0"/>
              </a:rPr>
              <a:t>Дерево, посаженное мною</a:t>
            </a:r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»</a:t>
            </a:r>
          </a:p>
          <a:p>
            <a:r>
              <a:rPr lang="ru-RU" sz="2400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Встают сады в родном моем краю</a:t>
            </a:r>
          </a:p>
          <a:p>
            <a:r>
              <a:rPr lang="ru-RU" sz="2400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Вокруг полей зеленою стеною.</a:t>
            </a:r>
          </a:p>
          <a:p>
            <a:r>
              <a:rPr lang="ru-RU" sz="2400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И тем горжусь, что в дружном их строю</a:t>
            </a:r>
          </a:p>
          <a:p>
            <a:r>
              <a:rPr lang="ru-RU" sz="2400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Есть дерево, посаженное мною…</a:t>
            </a:r>
          </a:p>
          <a:p>
            <a:r>
              <a:rPr lang="ru-RU" sz="2400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И хоть исчезнут ног моих следы,</a:t>
            </a:r>
          </a:p>
          <a:p>
            <a:r>
              <a:rPr lang="ru-RU" sz="2400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Но не расстанусь с жизнью я земною;</a:t>
            </a:r>
          </a:p>
          <a:p>
            <a:r>
              <a:rPr lang="ru-RU" sz="2400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Ведь в том саду, который даст плоды,</a:t>
            </a:r>
          </a:p>
          <a:p>
            <a:r>
              <a:rPr lang="ru-RU" sz="2400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Есть дерево, посаженное мною.</a:t>
            </a:r>
          </a:p>
          <a:p>
            <a:r>
              <a:rPr lang="ru-RU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FFFF"/>
                </a:solidFill>
                <a:latin typeface="Bookman Old Style" panose="02050604050505020204" pitchFamily="18" charset="0"/>
              </a:rPr>
              <a:t>Автор: Шариф </a:t>
            </a:r>
            <a:r>
              <a:rPr lang="ru-RU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FFFF"/>
                </a:solidFill>
                <a:latin typeface="Bookman Old Style" panose="02050604050505020204" pitchFamily="18" charset="0"/>
              </a:rPr>
              <a:t>Биккол</a:t>
            </a:r>
            <a:endParaRPr lang="ru-RU" dirty="0">
              <a:ln w="22225">
                <a:solidFill>
                  <a:schemeClr val="accent2"/>
                </a:solidFill>
                <a:prstDash val="solid"/>
              </a:ln>
              <a:solidFill>
                <a:srgbClr val="00FFFF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195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93240">
            <a:off x="7625840" y="555682"/>
            <a:ext cx="4085132" cy="46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91" y="1772768"/>
            <a:ext cx="6192000" cy="464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166255" y="0"/>
            <a:ext cx="82711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Bookman Old Style" panose="02050604050505020204" pitchFamily="18" charset="0"/>
              </a:rPr>
              <a:t>       Ежегодно стартует международная акция «Посади дерево», в которой активное участие принимают родители ,а главное -дети. Сделать вклад в зеленое будущее нашей планеты мы можем уже сегодня, приучая младшее поколение любить и уважать природу. Отличный способ привлечения детей  к деятельности по охране окружающей среды - это посадка деревьев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2468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7927" y="180109"/>
            <a:ext cx="83265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Bookman Old Style" panose="02050604050505020204" pitchFamily="18" charset="0"/>
              </a:rPr>
              <a:t>  Мы решили попробовать сами посадить свои деревья, без помощи родителей. Посадка дерева - не только полезное, но и увлекательное занятие.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23582" y="1559439"/>
            <a:ext cx="3648000" cy="273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71794" y="3365439"/>
            <a:ext cx="3504000" cy="262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6165" y="-108561"/>
            <a:ext cx="3556334" cy="424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18" y="2438456"/>
            <a:ext cx="3515054" cy="42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26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091" y="318655"/>
            <a:ext cx="106818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Bookman Old Style" panose="02050604050505020204" pitchFamily="18" charset="0"/>
              </a:rPr>
              <a:t>    В прохладный  мартовский  денек, , ребята подготовительной  группы "Юнги", вооружившись граблями, лопатами и лейками приступили к посадке саженцев. На территории нашего участка появились еще два новых молодых деревца </a:t>
            </a:r>
            <a:r>
              <a:rPr lang="ru-RU" dirty="0" err="1" smtClean="0">
                <a:latin typeface="Bookman Old Style" panose="02050604050505020204" pitchFamily="18" charset="0"/>
              </a:rPr>
              <a:t>ленкоранской</a:t>
            </a:r>
            <a:r>
              <a:rPr lang="ru-RU" dirty="0" smtClean="0">
                <a:latin typeface="Bookman Old Style" panose="02050604050505020204" pitchFamily="18" charset="0"/>
              </a:rPr>
              <a:t> акации. 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29467" y="2929529"/>
            <a:ext cx="3696000" cy="27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1487" y="2881529"/>
            <a:ext cx="3696000" cy="27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94477" y="1809820"/>
            <a:ext cx="3744000" cy="28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2711" y="1971820"/>
            <a:ext cx="3696000" cy="27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79971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9314" y="101601"/>
            <a:ext cx="11379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</a:t>
            </a:r>
            <a:r>
              <a:rPr lang="ru-RU" dirty="0" smtClean="0">
                <a:latin typeface="Bookman Old Style" panose="02050604050505020204" pitchFamily="18" charset="0"/>
              </a:rPr>
              <a:t>Пройдет время , наши ребята станут выпускниками . Они вырастут и уйдут в школу!   </a:t>
            </a:r>
          </a:p>
          <a:p>
            <a:r>
              <a:rPr lang="ru-RU" dirty="0" smtClean="0">
                <a:latin typeface="Bookman Old Style" panose="02050604050505020204" pitchFamily="18" charset="0"/>
              </a:rPr>
              <a:t>    А вместе с ними вырастут саженцы  и  превратятся в красивые деревья. Зато, какой результат!</a:t>
            </a:r>
          </a:p>
          <a:p>
            <a:r>
              <a:rPr lang="ru-RU" dirty="0" smtClean="0">
                <a:latin typeface="Bookman Old Style" panose="02050604050505020204" pitchFamily="18" charset="0"/>
              </a:rPr>
              <a:t>    Ведь это здорово, когда ребенок, став взрослым, сможет сказать: "Это дерево посадил я сам"! Деревца посаженные ими,  будут радовать многие поколения других деток, которые будут посещать наш детский сад!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360" r="-1905"/>
          <a:stretch/>
        </p:blipFill>
        <p:spPr>
          <a:xfrm>
            <a:off x="740228" y="1855927"/>
            <a:ext cx="9149210" cy="48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7872410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43</TotalTime>
  <Words>358</Words>
  <Application>Microsoft Office PowerPoint</Application>
  <PresentationFormat>Широкоэкранный</PresentationFormat>
  <Paragraphs>32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Bookman Old Style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Masha</dc:creator>
  <cp:lastModifiedBy>Masha</cp:lastModifiedBy>
  <cp:revision>5</cp:revision>
  <dcterms:created xsi:type="dcterms:W3CDTF">2019-03-29T10:58:27Z</dcterms:created>
  <dcterms:modified xsi:type="dcterms:W3CDTF">2019-03-29T11:42:07Z</dcterms:modified>
</cp:coreProperties>
</file>